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38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72" r:id="rId10"/>
    <p:sldId id="264" r:id="rId11"/>
    <p:sldId id="278" r:id="rId12"/>
    <p:sldId id="279" r:id="rId13"/>
    <p:sldId id="280" r:id="rId14"/>
    <p:sldId id="281" r:id="rId15"/>
    <p:sldId id="282" r:id="rId16"/>
    <p:sldId id="265" r:id="rId17"/>
    <p:sldId id="284" r:id="rId18"/>
    <p:sldId id="285" r:id="rId19"/>
    <p:sldId id="286" r:id="rId20"/>
    <p:sldId id="287" r:id="rId21"/>
    <p:sldId id="273" r:id="rId22"/>
    <p:sldId id="274" r:id="rId23"/>
    <p:sldId id="275" r:id="rId24"/>
    <p:sldId id="267" r:id="rId25"/>
    <p:sldId id="289" r:id="rId26"/>
    <p:sldId id="276" r:id="rId27"/>
    <p:sldId id="277" r:id="rId28"/>
    <p:sldId id="268" r:id="rId29"/>
    <p:sldId id="269" r:id="rId30"/>
    <p:sldId id="290" r:id="rId31"/>
    <p:sldId id="271" r:id="rId32"/>
    <p:sldId id="260" r:id="rId33"/>
    <p:sldId id="291" r:id="rId34"/>
    <p:sldId id="292" r:id="rId35"/>
    <p:sldId id="293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  <p14:sldId id="272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0"/>
            <p14:sldId id="281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7283" autoAdjust="0"/>
  </p:normalViewPr>
  <p:slideViewPr>
    <p:cSldViewPr snapToGrid="0">
      <p:cViewPr varScale="1">
        <p:scale>
          <a:sx n="101" d="100"/>
          <a:sy n="101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TCP/IP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into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in the explanation of the game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Inter"/>
              </a:rPr>
              <a:t>The Matter protocol can operate without a globally-routable IPv6 infrastructure and allows the flexibility of having multiple Matter networks run over the same set of constituent IP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3DA79-249A-48BB-8BC7-7C6812C9829B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348C-F931-4122-87F8-0E72E89556F1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2090-FAE2-49C0-8CF2-38E21E8D9F4F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063C-30C2-44CE-8C88-833B44449E8A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578C-CFC1-4111-B7E4-83254E74158D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94E9F-7C49-4F5A-A9EF-B8A07D0CFD41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9362-4F5E-472A-A499-D4C4FF52EBE8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B2C97-3C8D-4F3B-AFE3-B95F1C041F19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90D0-3B6C-43BD-A6D3-E94AF718D9FA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9606-68D7-4187-91FB-E33726FC1BA6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0D3B-97C8-4826-B81B-B80B81A90C76}" type="datetime1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A9FF-749F-4E10-8374-39ADC54778E0}" type="datetime1">
              <a:rPr lang="nl-BE" smtClean="0"/>
              <a:t>25/04/2024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F4D0-812F-4F9E-8A1A-6CF3A80C903C}" type="datetime1">
              <a:rPr lang="nl-BE" smtClean="0"/>
              <a:t>25/04/2024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C4A9-3FAB-45C7-B978-CD9280374B2E}" type="datetime1">
              <a:rPr lang="nl-BE" smtClean="0"/>
              <a:t>25/04/2024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97DE-8E9C-4DCB-81F5-A73FB16DA5C0}" type="datetime1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CB00-358C-45DB-BFB8-37126C91C1B7}" type="datetime1">
              <a:rPr lang="nl-BE" smtClean="0"/>
              <a:t>25/04/2024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449E-543C-46BA-880C-DE5882D71B63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with</a:t>
            </a:r>
            <a:r>
              <a:rPr lang="nl-BE" dirty="0"/>
              <a:t> controller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A6EE-3B83-8BD5-C726-78DB5ABF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544AD0-58DE-D443-7A3D-C97FAFEF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4FF2D-35FE-0D30-E531-29E9C48D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11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0A404-9F31-25F0-0AFF-C395A0B2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12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423-AB6A-CE0A-10C4-E7992FB9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13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BA368-2417-5CA3-F74E-C86DE6FA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14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423-AB6A-CE0A-10C4-E7992FB9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FD819-A971-AB90-2C34-704BC450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85C51-D9E2-1605-FFE7-C73D419E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17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7102F-D27E-EB04-1E0D-7A749451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18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3C4E6-36BB-F42C-59EE-FB3BE0A2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88D1-D8E8-134C-B088-D3EBF6D0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5A495-4AB9-86CF-91E3-0046FBA2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20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22</a:t>
            </a:fld>
            <a:endParaRPr lang="nl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23</a:t>
            </a:fld>
            <a:endParaRPr lang="nl-B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  <a:p>
            <a:r>
              <a:rPr lang="en-US" strike="sngStrike" dirty="0"/>
              <a:t>Security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DC46A-0E56-A2AA-5770-FD388BF7F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E1AC-C020-ED58-CB66-DDB4971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E1AC-C020-ED58-CB66-DDB4971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25</a:t>
            </a:fld>
            <a:endParaRPr lang="nl-BE"/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26</a:t>
            </a:fld>
            <a:endParaRPr lang="nl-BE"/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27</a:t>
            </a:fld>
            <a:endParaRPr lang="nl-B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A2D65-E7D3-A4D1-60DF-D99340E3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0277-6895-BF52-5E47-729326A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controller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3C966-D289-9609-DF52-05D27A0F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1DAAD-6DE9-609E-00FA-4F4E30A1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9BC8-1B4A-FE30-A6C2-1A22398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1CD3F-F64D-CAB5-7B89-D9327C68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the protocol is abused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A326-C7A3-7600-E3DA-9D970696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33</a:t>
            </a:fld>
            <a:endParaRPr lang="nl-BE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199" y="1363048"/>
            <a:ext cx="5098801" cy="54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057EA-A1AE-CE69-A137-0CA22213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A6D0E-E919-E1B0-C1A1-9D804E59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05" y="0"/>
            <a:ext cx="4734695" cy="3230059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CHIP-Tool to interact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9B41E-0BC7-8D00-D50B-1CDB38BC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7AC29-06A5-D1B5-F9FB-DDCD25C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4F8823F-763A-E841-4F8A-2B8CC522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96" t="15807" r="7724" b="13575"/>
          <a:stretch/>
        </p:blipFill>
        <p:spPr bwMode="auto">
          <a:xfrm>
            <a:off x="677334" y="1795464"/>
            <a:ext cx="8464420" cy="38003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7F588-0600-21C0-3A7B-F4443D5D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D6466-0818-E477-DEFA-3D10C8FD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F63B-4362-D360-2C0C-98F62FB8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D03-7E5E-4DBA-A268-4D847FF2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75CA9B-6C4B-F4AE-410B-BDAD3DF1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90" y="2514713"/>
            <a:ext cx="8596312" cy="309080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B1210C-09FF-1546-81D0-EBE36576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0584"/>
            <a:ext cx="8596668" cy="1320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Matter – Architecture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68DD24-CFBE-054E-4265-3826B79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08" y="1854241"/>
            <a:ext cx="5540737" cy="3722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D644A0-C512-C11E-17A5-106CC301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9</a:t>
            </a:fld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A28F1-165E-C3DA-F6DB-0ACDE303DBDA}"/>
              </a:ext>
            </a:extLst>
          </p:cNvPr>
          <p:cNvSpPr txBox="1"/>
          <p:nvPr/>
        </p:nvSpPr>
        <p:spPr>
          <a:xfrm>
            <a:off x="3847785" y="1456077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STUDY THIS!!!!!</a:t>
            </a:r>
          </a:p>
        </p:txBody>
      </p:sp>
    </p:spTree>
    <p:extLst>
      <p:ext uri="{BB962C8B-B14F-4D97-AF65-F5344CB8AC3E}">
        <p14:creationId xmlns:p14="http://schemas.microsoft.com/office/powerpoint/2010/main" val="1443603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722</Words>
  <Application>Microsoft Office PowerPoint</Application>
  <PresentationFormat>Widescreen</PresentationFormat>
  <Paragraphs>210</Paragraphs>
  <Slides>36</Slides>
  <Notes>14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Inter</vt:lpstr>
      <vt:lpstr>Trebuchet MS</vt:lpstr>
      <vt:lpstr>Wingdings 3</vt:lpstr>
      <vt:lpstr>Facet</vt:lpstr>
      <vt:lpstr>Breakout game with controller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Architecture</vt:lpstr>
      <vt:lpstr>Matter – Data Model - Concept</vt:lpstr>
      <vt:lpstr>Matter – Data Model - Node</vt:lpstr>
      <vt:lpstr>Matter – Data Model - Endpoint</vt:lpstr>
      <vt:lpstr>Matter – Data Model - Cluster</vt:lpstr>
      <vt:lpstr>Matter – Data Model – Device Type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Controller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25</cp:revision>
  <dcterms:created xsi:type="dcterms:W3CDTF">2024-03-28T09:48:14Z</dcterms:created>
  <dcterms:modified xsi:type="dcterms:W3CDTF">2024-04-25T15:13:49Z</dcterms:modified>
</cp:coreProperties>
</file>